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57" r:id="rId5"/>
    <p:sldId id="258" r:id="rId6"/>
    <p:sldId id="259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79205-C985-4985-951E-7238B1A00972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C Dobson\AppData\Local\Microsoft\Windows\INetCache\IE\NJTY3222\Stained-Glass-Border--Arvin61r5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6986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Topic 2: Add and Subtract Decimals to Hundredths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524000"/>
            <a:ext cx="64008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Vocabulary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8197" name="Picture 5" descr="http://www.coolmath.com/sites/cmat/files/images/decimals07-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38400"/>
            <a:ext cx="70104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Essential Questions: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sums and differences of decimals be estimated?</a:t>
            </a:r>
          </a:p>
          <a:p>
            <a:r>
              <a:rPr lang="en-US" dirty="0" smtClean="0"/>
              <a:t>What are the standard procedures for adding and subtracting whole numbers and decimals?</a:t>
            </a:r>
          </a:p>
          <a:p>
            <a:r>
              <a:rPr lang="en-US" dirty="0" smtClean="0"/>
              <a:t>How can sums and differences be found mentally?</a:t>
            </a:r>
            <a:endParaRPr lang="en-US" dirty="0"/>
          </a:p>
        </p:txBody>
      </p:sp>
      <p:pic>
        <p:nvPicPr>
          <p:cNvPr id="7170" name="Picture 2" descr="C:\Users\C Dobson\AppData\Local\Microsoft\Windows\INetCache\IE\C0WXKSJJ\erro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267200"/>
            <a:ext cx="2514600" cy="233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Standards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5.NBT.B.7</a:t>
            </a:r>
          </a:p>
          <a:p>
            <a:r>
              <a:rPr lang="en-US" dirty="0" smtClean="0"/>
              <a:t>5.NBT.A.4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cdn2.hubspot.net/hub/95641/file-16056329-jpg/images/common-core-state-standards-math-g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95400"/>
            <a:ext cx="5553557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c</a:t>
            </a:r>
            <a:r>
              <a:rPr lang="en-US" b="1" dirty="0" smtClean="0"/>
              <a:t>ompatible numbers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1574800"/>
            <a:ext cx="8229600" cy="4525963"/>
          </a:xfrm>
        </p:spPr>
        <p:txBody>
          <a:bodyPr/>
          <a:lstStyle/>
          <a:p>
            <a:r>
              <a:rPr lang="en-US" b="1" dirty="0" smtClean="0"/>
              <a:t>Compatible numbers </a:t>
            </a:r>
            <a:r>
              <a:rPr lang="en-US" dirty="0" smtClean="0"/>
              <a:t>are numbers that are easy to compute with mentally.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**Estimate 547 + 294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Think 547 is about 550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Think 294 is about 300</a:t>
            </a:r>
          </a:p>
          <a:p>
            <a:pPr>
              <a:buNone/>
            </a:pPr>
            <a:r>
              <a:rPr lang="en-US" dirty="0" smtClean="0"/>
              <a:t>        So 550 + 300 = 850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compensation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81158"/>
          </a:xfrm>
        </p:spPr>
        <p:txBody>
          <a:bodyPr/>
          <a:lstStyle/>
          <a:p>
            <a:r>
              <a:rPr lang="en-US" b="1" dirty="0" smtClean="0"/>
              <a:t>Compensation</a:t>
            </a:r>
            <a:r>
              <a:rPr lang="en-US" dirty="0" smtClean="0"/>
              <a:t> is adjusting one number to make a computation easier and balancing the adjustment by changing another number.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**Find </a:t>
            </a:r>
            <a:r>
              <a:rPr lang="en-US" b="1" dirty="0" smtClean="0"/>
              <a:t>648</a:t>
            </a:r>
            <a:r>
              <a:rPr lang="en-US" dirty="0" smtClean="0"/>
              <a:t> + 325 </a:t>
            </a:r>
            <a:r>
              <a:rPr lang="en-US" b="1" dirty="0" smtClean="0"/>
              <a:t>(add 2) = 650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650 + 325 = </a:t>
            </a:r>
            <a:r>
              <a:rPr lang="en-US" b="1" dirty="0" smtClean="0">
                <a:solidFill>
                  <a:srgbClr val="FF0000"/>
                </a:solidFill>
              </a:rPr>
              <a:t>975</a:t>
            </a:r>
          </a:p>
          <a:p>
            <a:pPr>
              <a:buNone/>
            </a:pPr>
            <a:r>
              <a:rPr lang="en-US" dirty="0" smtClean="0"/>
              <a:t>**So, 648 + 325 = </a:t>
            </a:r>
            <a:r>
              <a:rPr lang="en-US" b="1" dirty="0" smtClean="0">
                <a:solidFill>
                  <a:srgbClr val="FF0000"/>
                </a:solidFill>
              </a:rPr>
              <a:t>973 (subtract 2)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Commutative Property of Addition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Commutative </a:t>
            </a:r>
            <a:r>
              <a:rPr lang="en-US" b="1" dirty="0"/>
              <a:t>P</a:t>
            </a:r>
            <a:r>
              <a:rPr lang="en-US" b="1" dirty="0" smtClean="0"/>
              <a:t>roperty of Addition </a:t>
            </a:r>
            <a:r>
              <a:rPr lang="en-US" dirty="0" smtClean="0"/>
              <a:t>states that addends can be added in any order and the sum remains the same.</a:t>
            </a:r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4800" dirty="0" smtClean="0"/>
              <a:t>6,283 + 4,129 = 4,129 + 6,283</a:t>
            </a:r>
          </a:p>
          <a:p>
            <a:pPr algn="ctr">
              <a:buNone/>
            </a:pPr>
            <a:r>
              <a:rPr lang="en-US" sz="4800" dirty="0" smtClean="0"/>
              <a:t>10,412 = 10,412</a:t>
            </a:r>
            <a:endParaRPr lang="en-US" sz="4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Associative Property of Addition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Associative </a:t>
            </a:r>
            <a:r>
              <a:rPr lang="en-US" b="1" dirty="0"/>
              <a:t>P</a:t>
            </a:r>
            <a:r>
              <a:rPr lang="en-US" b="1" dirty="0" smtClean="0"/>
              <a:t>roperty of Addition </a:t>
            </a:r>
            <a:r>
              <a:rPr lang="en-US" dirty="0" smtClean="0"/>
              <a:t>states that addends can be regrouped and the sum remains the same.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243 + (157 +732) = (243 + 157) + 732</a:t>
            </a:r>
          </a:p>
          <a:p>
            <a:pPr marL="514350" indent="-514350" algn="ctr">
              <a:buAutoNum type="arabicPlain" startAt="243"/>
            </a:pPr>
            <a:r>
              <a:rPr lang="en-US" dirty="0" smtClean="0"/>
              <a:t>      +   889    =     400   +     732</a:t>
            </a:r>
          </a:p>
          <a:p>
            <a:pPr marL="514350" indent="-514350" algn="ctr">
              <a:buNone/>
            </a:pPr>
            <a:r>
              <a:rPr lang="en-US" dirty="0" smtClean="0"/>
              <a:t>1,132 = 1,132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218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Topic 2: Add and Subtract Decimals to Hundredths </vt:lpstr>
      <vt:lpstr>Essential Questions:</vt:lpstr>
      <vt:lpstr>Standards</vt:lpstr>
      <vt:lpstr>compatible numbers</vt:lpstr>
      <vt:lpstr>compensation</vt:lpstr>
      <vt:lpstr>Commutative Property of Addition</vt:lpstr>
      <vt:lpstr>Associative Property of Addition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1: Understanding Place Value</dc:title>
  <dc:creator>C Dobson</dc:creator>
  <cp:lastModifiedBy>C Dobson</cp:lastModifiedBy>
  <cp:revision>11</cp:revision>
  <dcterms:created xsi:type="dcterms:W3CDTF">2016-08-10T17:37:31Z</dcterms:created>
  <dcterms:modified xsi:type="dcterms:W3CDTF">2016-08-11T14:32:05Z</dcterms:modified>
</cp:coreProperties>
</file>