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Users\C Dobson\AppData\Local\Microsoft\Windows\INetCache\IE\NJTY3222\Stained-Glass-Border--Arvin61r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Topic 1: Understanding Place Value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Vocabulary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50" name="Picture 10" descr="http://www.mathsisfun.com/images/decim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42225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Equivalent decimals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Decimals that name the same part of a whole are called </a:t>
            </a:r>
            <a:r>
              <a:rPr lang="en-US" b="1" dirty="0" smtClean="0"/>
              <a:t>equivalent decimals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000" dirty="0" smtClean="0"/>
              <a:t>0.7 = 0.70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Essential Question: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whole numbers and decimals written, compared, and ordered?</a:t>
            </a:r>
            <a:endParaRPr lang="en-US" dirty="0"/>
          </a:p>
        </p:txBody>
      </p:sp>
      <p:pic>
        <p:nvPicPr>
          <p:cNvPr id="7170" name="Picture 2" descr="C:\Users\C Dobson\AppData\Local\Microsoft\Windows\INetCache\IE\C0WXKSJJ\err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444875" cy="319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5.NBT.A.1</a:t>
            </a:r>
          </a:p>
          <a:p>
            <a:r>
              <a:rPr lang="en-US" dirty="0" smtClean="0"/>
              <a:t>5.NBT.A.2</a:t>
            </a:r>
          </a:p>
          <a:p>
            <a:r>
              <a:rPr lang="en-US" dirty="0" smtClean="0"/>
              <a:t>5.NBT.A.3a</a:t>
            </a:r>
          </a:p>
          <a:p>
            <a:r>
              <a:rPr lang="en-US" dirty="0" smtClean="0"/>
              <a:t>5.NBT.A.3b</a:t>
            </a:r>
          </a:p>
          <a:p>
            <a:r>
              <a:rPr lang="en-US" dirty="0" smtClean="0"/>
              <a:t>5.NBT.A.4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cdn2.hubspot.net/hub/95641/file-16056329-jpg/images/common-core-state-standards-math-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555355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exponent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5748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exponent</a:t>
            </a:r>
            <a:r>
              <a:rPr lang="en-US" dirty="0" smtClean="0"/>
              <a:t> is the number that tells how many times a base number is used as a factor.</a:t>
            </a:r>
          </a:p>
          <a:p>
            <a:endParaRPr lang="en-US" dirty="0"/>
          </a:p>
        </p:txBody>
      </p:sp>
      <p:pic>
        <p:nvPicPr>
          <p:cNvPr id="2051" name="Picture 3" descr="C:\Users\C Dobson\AppData\Local\Microsoft\Windows\INetCache\IE\OZ32KMPD\10-square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090862" cy="2129973"/>
          </a:xfrm>
          <a:prstGeom prst="rect">
            <a:avLst/>
          </a:prstGeom>
          <a:noFill/>
        </p:spPr>
      </p:pic>
      <p:pic>
        <p:nvPicPr>
          <p:cNvPr id="2052" name="Picture 4" descr="C:\Users\C Dobson\AppData\Local\Microsoft\Windows\INetCache\IE\NJTY3222\01-exponents-definition-0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00929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81158"/>
          </a:xfrm>
        </p:spPr>
        <p:txBody>
          <a:bodyPr/>
          <a:lstStyle/>
          <a:p>
            <a:r>
              <a:rPr lang="en-US" dirty="0" smtClean="0"/>
              <a:t>The product that results from multiplying the same number over and over is a </a:t>
            </a:r>
            <a:r>
              <a:rPr lang="en-US" b="1" dirty="0" smtClean="0"/>
              <a:t>power </a:t>
            </a:r>
            <a:r>
              <a:rPr lang="en-US" dirty="0" smtClean="0"/>
              <a:t>of that number.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10 x 10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10 x 10 x 10</a:t>
            </a:r>
          </a:p>
          <a:p>
            <a:pPr>
              <a:buNone/>
            </a:pPr>
            <a:r>
              <a:rPr lang="en-US" dirty="0" smtClean="0"/>
              <a:t>                               10 x 10 x 10 x 10</a:t>
            </a:r>
          </a:p>
        </p:txBody>
      </p:sp>
      <p:pic>
        <p:nvPicPr>
          <p:cNvPr id="3075" name="Picture 3" descr="C:\Users\C Dobson\AppData\Local\Microsoft\Windows\INetCache\IE\OZ32KMPD\exponents_base_te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2133600" cy="2429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number is written using exponents, the </a:t>
            </a:r>
            <a:r>
              <a:rPr lang="en-US" b="1" dirty="0" smtClean="0"/>
              <a:t>base</a:t>
            </a:r>
            <a:r>
              <a:rPr lang="en-US" dirty="0" smtClean="0"/>
              <a:t> is the number that is used as a factor.</a:t>
            </a:r>
            <a:endParaRPr lang="en-US" dirty="0"/>
          </a:p>
        </p:txBody>
      </p:sp>
      <p:pic>
        <p:nvPicPr>
          <p:cNvPr id="4098" name="Picture 2" descr="C:\Users\C Dobson\AppData\Local\Microsoft\Windows\INetCache\IE\OZ32KMPD\10-square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71800"/>
            <a:ext cx="3314700" cy="228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place of a digit in a number tells you its </a:t>
            </a:r>
            <a:r>
              <a:rPr lang="en-US" b="1" dirty="0" smtClean="0"/>
              <a:t>value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>
              <a:buNone/>
            </a:pPr>
            <a:r>
              <a:rPr lang="en-US" sz="6000" dirty="0" smtClean="0"/>
              <a:t>5,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6000" dirty="0" smtClean="0"/>
              <a:t>18</a:t>
            </a:r>
          </a:p>
          <a:p>
            <a:pPr algn="ctr">
              <a:buNone/>
            </a:pPr>
            <a:r>
              <a:rPr lang="en-US" sz="4000" dirty="0" smtClean="0"/>
              <a:t>The value of the 3 is 300.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</a:t>
            </a:r>
            <a:r>
              <a:rPr lang="en-US" b="1" dirty="0" smtClean="0"/>
              <a:t>xpanded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Expanded form </a:t>
            </a:r>
            <a:r>
              <a:rPr lang="en-US" dirty="0" smtClean="0"/>
              <a:t>is a way to write a number that shows the sum of each digit multiplied by its own place value.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5,319 = (5 x 1000) + (3 x 100) + (1 x 10) + (9 x 1)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24.875 = (2 x 10) + (4 x 1) + (8 x 1/10) + (7 x 1/100) + (5 x 1/1000)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thousandths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thousandth</a:t>
            </a:r>
            <a:r>
              <a:rPr lang="en-US" dirty="0" smtClean="0"/>
              <a:t> is one out of 1,000 equal parts of a whole.</a:t>
            </a:r>
          </a:p>
          <a:p>
            <a:endParaRPr lang="en-US" dirty="0"/>
          </a:p>
          <a:p>
            <a:pPr algn="ctr">
              <a:buNone/>
            </a:pPr>
            <a:r>
              <a:rPr lang="en-US" sz="6000" dirty="0" smtClean="0"/>
              <a:t>3.58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4000" dirty="0" smtClean="0"/>
              <a:t>is in the </a:t>
            </a:r>
            <a:r>
              <a:rPr lang="en-US" sz="4000" b="1" dirty="0" smtClean="0"/>
              <a:t>thousandths</a:t>
            </a:r>
            <a:r>
              <a:rPr lang="en-US" sz="4000" dirty="0" smtClean="0"/>
              <a:t> place.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Topic 1: Understanding Place Value </vt:lpstr>
      <vt:lpstr>Essential Question:</vt:lpstr>
      <vt:lpstr>Standards</vt:lpstr>
      <vt:lpstr>exponent</vt:lpstr>
      <vt:lpstr>power</vt:lpstr>
      <vt:lpstr>base</vt:lpstr>
      <vt:lpstr>value</vt:lpstr>
      <vt:lpstr>expanded form</vt:lpstr>
      <vt:lpstr>thousandths</vt:lpstr>
      <vt:lpstr>Equivalent decimals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Understanding Place Value</dc:title>
  <dc:creator>C Dobson</dc:creator>
  <cp:lastModifiedBy>C Dobson</cp:lastModifiedBy>
  <cp:revision>8</cp:revision>
  <dcterms:created xsi:type="dcterms:W3CDTF">2016-08-10T17:37:31Z</dcterms:created>
  <dcterms:modified xsi:type="dcterms:W3CDTF">2016-08-11T14:29:45Z</dcterms:modified>
</cp:coreProperties>
</file>