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71" r:id="rId6"/>
    <p:sldId id="267" r:id="rId7"/>
    <p:sldId id="272" r:id="rId8"/>
    <p:sldId id="274" r:id="rId9"/>
    <p:sldId id="27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9205-C985-4985-951E-7238B1A00972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D190-7155-4E50-B532-43767DBE8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 Dobson\AppData\Local\Microsoft\Windows\INetCache\IE\NJTY3222\Stained-Glass-Border--Arvin61r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6200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Topic </a:t>
            </a:r>
            <a:r>
              <a:rPr lang="en-US" b="1" dirty="0" smtClean="0"/>
              <a:t>11: Convert Measurements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Vocabulary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http://1.bp.blogspot.com/-zUfP8hMmHsE/UvEUSa0D3vI/AAAAAAAAPFg/trHsEf3_FaE/s1600/unit-conver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customary unit of capacity equal to 2 cups is a </a:t>
            </a:r>
            <a:r>
              <a:rPr lang="en-US" b="1" dirty="0" smtClean="0"/>
              <a:t>pint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1 </a:t>
            </a:r>
            <a:r>
              <a:rPr lang="en-US" sz="6000" b="1" dirty="0" smtClean="0"/>
              <a:t>pint</a:t>
            </a:r>
            <a:r>
              <a:rPr lang="en-US" sz="6000" dirty="0" smtClean="0"/>
              <a:t> = 2 cups</a:t>
            </a:r>
            <a:endParaRPr lang="en-US" sz="6000" dirty="0" smtClean="0"/>
          </a:p>
        </p:txBody>
      </p:sp>
      <p:pic>
        <p:nvPicPr>
          <p:cNvPr id="25604" name="Picture 4" descr="http://www-assets.kemps.com/uploads/product-uploads/RS1335_HWC-Paper-Pint-12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600"/>
            <a:ext cx="1771650" cy="2952751"/>
          </a:xfrm>
          <a:prstGeom prst="rect">
            <a:avLst/>
          </a:prstGeom>
          <a:noFill/>
        </p:spPr>
      </p:pic>
      <p:pic>
        <p:nvPicPr>
          <p:cNvPr id="25606" name="Picture 6" descr="http://www.polyvore.com/cgi/img-thing?.out=jpg&amp;size=l&amp;tid=1806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Essential Questions: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 customary measurement units and how are they related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are metric measurement units and how are they related?</a:t>
            </a:r>
            <a:endParaRPr lang="en-US" dirty="0"/>
          </a:p>
        </p:txBody>
      </p:sp>
      <p:pic>
        <p:nvPicPr>
          <p:cNvPr id="7170" name="Picture 2" descr="C:\Users\C Dobson\AppData\Local\Microsoft\Windows\INetCache\IE\C0WXKSJJ\err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2837868" cy="263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5.MD.A.1</a:t>
            </a:r>
          </a:p>
          <a:p>
            <a:r>
              <a:rPr lang="en-US" dirty="0" smtClean="0"/>
              <a:t>5.MD.A.2</a:t>
            </a:r>
            <a:endParaRPr lang="en-US" dirty="0" smtClean="0"/>
          </a:p>
          <a:p>
            <a:r>
              <a:rPr lang="en-US" dirty="0" smtClean="0"/>
              <a:t>5.NBT.B.5</a:t>
            </a:r>
          </a:p>
          <a:p>
            <a:r>
              <a:rPr lang="en-US" dirty="0" smtClean="0"/>
              <a:t>5.NBT.B.6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cdn2.hubspot.net/hub/95641/file-16056329-jpg/images/common-core-state-standards-math-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555355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foot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customary unit of length equal to 12 inches is a </a:t>
            </a:r>
            <a:r>
              <a:rPr lang="en-US" b="1" dirty="0" smtClean="0"/>
              <a:t>foot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1 </a:t>
            </a:r>
            <a:r>
              <a:rPr lang="en-US" sz="6000" b="1" dirty="0" smtClean="0"/>
              <a:t>foot</a:t>
            </a:r>
            <a:r>
              <a:rPr lang="en-US" sz="6000" dirty="0" smtClean="0"/>
              <a:t> = 12 inches</a:t>
            </a:r>
            <a:endParaRPr lang="en-US" sz="6000" dirty="0" smtClean="0"/>
          </a:p>
        </p:txBody>
      </p:sp>
      <p:pic>
        <p:nvPicPr>
          <p:cNvPr id="5122" name="Picture 2" descr="http://www.easynotecards.com/uploads/553/4/_18bf9882_13bf2e1fbc1__8000_00000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673977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customary unit of length equal to 5,280 feet is a </a:t>
            </a:r>
            <a:r>
              <a:rPr lang="en-US" b="1" dirty="0" smtClean="0"/>
              <a:t>mile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1 </a:t>
            </a:r>
            <a:r>
              <a:rPr lang="en-US" sz="6000" b="1" dirty="0" smtClean="0"/>
              <a:t>mile</a:t>
            </a:r>
            <a:r>
              <a:rPr lang="en-US" sz="6000" dirty="0" smtClean="0"/>
              <a:t> = 5,280 feet</a:t>
            </a:r>
            <a:endParaRPr lang="en-US" sz="6000" dirty="0" smtClean="0"/>
          </a:p>
        </p:txBody>
      </p:sp>
      <p:pic>
        <p:nvPicPr>
          <p:cNvPr id="21506" name="Picture 2" descr="http://static.diffen.com/uploadz/6/68/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876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customary unit of length less than 1 foot is an </a:t>
            </a:r>
            <a:r>
              <a:rPr lang="en-US" b="1" dirty="0" smtClean="0"/>
              <a:t>inch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12 </a:t>
            </a:r>
            <a:r>
              <a:rPr lang="en-US" sz="6000" b="1" dirty="0" smtClean="0"/>
              <a:t>inches</a:t>
            </a:r>
            <a:r>
              <a:rPr lang="en-US" sz="6000" dirty="0" smtClean="0"/>
              <a:t> = 1 foot</a:t>
            </a:r>
            <a:endParaRPr lang="en-US" sz="6000" dirty="0" smtClean="0"/>
          </a:p>
        </p:txBody>
      </p:sp>
      <p:pic>
        <p:nvPicPr>
          <p:cNvPr id="4098" name="Picture 2" descr="http://www.sightwordsgame.com/wp-content/uploads/2011/02/Inch-w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3276600" cy="1965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customary unit of length equal to 3 feet is a </a:t>
            </a:r>
            <a:r>
              <a:rPr lang="en-US" b="1" dirty="0" smtClean="0"/>
              <a:t>yard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1 </a:t>
            </a:r>
            <a:r>
              <a:rPr lang="en-US" sz="6000" b="1" dirty="0" smtClean="0"/>
              <a:t>yard</a:t>
            </a:r>
            <a:r>
              <a:rPr lang="en-US" sz="6000" dirty="0" smtClean="0"/>
              <a:t> = 3 feet</a:t>
            </a:r>
            <a:endParaRPr lang="en-US" sz="6000" dirty="0" smtClean="0"/>
          </a:p>
        </p:txBody>
      </p:sp>
      <p:pic>
        <p:nvPicPr>
          <p:cNvPr id="22530" name="Picture 2" descr="http://www.tvdsb.ca/webpages/cmacintosh/imageGallery/Math/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533775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capacity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Capacity</a:t>
            </a:r>
            <a:r>
              <a:rPr lang="en-US" dirty="0" smtClean="0"/>
              <a:t> is the volume of a container measured in liquid units.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dirty="0" smtClean="0"/>
          </a:p>
        </p:txBody>
      </p:sp>
      <p:pic>
        <p:nvPicPr>
          <p:cNvPr id="24578" name="Picture 2" descr="https://twinkl.co.uk/image/resource_preview_xlarge/T-N-116-Capacity-display-posters-cup_v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6934200" cy="346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customary unit of capacity equal to 8 fluid ounces is a </a:t>
            </a:r>
            <a:r>
              <a:rPr lang="en-US" b="1" dirty="0" smtClean="0"/>
              <a:t>cup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1 </a:t>
            </a:r>
            <a:r>
              <a:rPr lang="en-US" sz="6000" b="1" dirty="0" smtClean="0"/>
              <a:t>cup</a:t>
            </a:r>
            <a:r>
              <a:rPr lang="en-US" sz="6000" dirty="0" smtClean="0"/>
              <a:t> = 8 fluid ounces (oz.)</a:t>
            </a:r>
            <a:endParaRPr lang="en-US" sz="6000" dirty="0" smtClean="0"/>
          </a:p>
        </p:txBody>
      </p:sp>
      <p:pic>
        <p:nvPicPr>
          <p:cNvPr id="23554" name="Picture 2" descr="https://i.ytimg.com/vi/OyBkA9j9YN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167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Topic 11: Convert Measurements Vocabulary </vt:lpstr>
      <vt:lpstr>Essential Questions:</vt:lpstr>
      <vt:lpstr>Standards</vt:lpstr>
      <vt:lpstr>foot</vt:lpstr>
      <vt:lpstr>mile</vt:lpstr>
      <vt:lpstr>inch</vt:lpstr>
      <vt:lpstr>yard</vt:lpstr>
      <vt:lpstr>capacity</vt:lpstr>
      <vt:lpstr>cup</vt:lpstr>
      <vt:lpstr>pint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Understanding Place Value</dc:title>
  <dc:creator>C Dobson</dc:creator>
  <cp:lastModifiedBy>C Dobson</cp:lastModifiedBy>
  <cp:revision>23</cp:revision>
  <dcterms:created xsi:type="dcterms:W3CDTF">2016-08-10T17:37:31Z</dcterms:created>
  <dcterms:modified xsi:type="dcterms:W3CDTF">2016-08-15T23:20:20Z</dcterms:modified>
</cp:coreProperties>
</file>